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0"/>
  </p:handoutMasterIdLst>
  <p:sldIdLst>
    <p:sldId id="256" r:id="rId2"/>
    <p:sldId id="257" r:id="rId3"/>
    <p:sldId id="258" r:id="rId4"/>
    <p:sldId id="265" r:id="rId5"/>
    <p:sldId id="270" r:id="rId6"/>
    <p:sldId id="264" r:id="rId7"/>
    <p:sldId id="268" r:id="rId8"/>
    <p:sldId id="263" r:id="rId9"/>
  </p:sldIdLst>
  <p:sldSz cx="6858000" cy="9144000" type="screen4x3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2874" y="15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107CB-6599-4D2B-9E24-14A044C40FF5}" type="datetimeFigureOut">
              <a:rPr lang="de-AT" smtClean="0"/>
              <a:t>19.03.2025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84FF4-4A1E-4200-A5D2-ED9AD07A38F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5907076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CFA8-E70F-4485-B0DB-3758C2CBA702}" type="datetimeFigureOut">
              <a:rPr lang="de-DE" smtClean="0"/>
              <a:t>19.03.2025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8370E-8AA2-47C6-8A7B-1C4D58A9EA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3551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CFA8-E70F-4485-B0DB-3758C2CBA702}" type="datetimeFigureOut">
              <a:rPr lang="de-DE" smtClean="0"/>
              <a:t>19.03.2025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8370E-8AA2-47C6-8A7B-1C4D58A9EA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5226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CFA8-E70F-4485-B0DB-3758C2CBA702}" type="datetimeFigureOut">
              <a:rPr lang="de-DE" smtClean="0"/>
              <a:t>19.03.2025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8370E-8AA2-47C6-8A7B-1C4D58A9EA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8648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CFA8-E70F-4485-B0DB-3758C2CBA702}" type="datetimeFigureOut">
              <a:rPr lang="de-DE" smtClean="0"/>
              <a:t>19.03.2025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8370E-8AA2-47C6-8A7B-1C4D58A9EA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2891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CFA8-E70F-4485-B0DB-3758C2CBA702}" type="datetimeFigureOut">
              <a:rPr lang="de-DE" smtClean="0"/>
              <a:t>19.03.2025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8370E-8AA2-47C6-8A7B-1C4D58A9EA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0303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CFA8-E70F-4485-B0DB-3758C2CBA702}" type="datetimeFigureOut">
              <a:rPr lang="de-DE" smtClean="0"/>
              <a:t>19.03.2025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8370E-8AA2-47C6-8A7B-1C4D58A9EA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7517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CFA8-E70F-4485-B0DB-3758C2CBA702}" type="datetimeFigureOut">
              <a:rPr lang="de-DE" smtClean="0"/>
              <a:t>19.03.2025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8370E-8AA2-47C6-8A7B-1C4D58A9EA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2334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CFA8-E70F-4485-B0DB-3758C2CBA702}" type="datetimeFigureOut">
              <a:rPr lang="de-DE" smtClean="0"/>
              <a:t>19.03.2025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8370E-8AA2-47C6-8A7B-1C4D58A9EA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1950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CFA8-E70F-4485-B0DB-3758C2CBA702}" type="datetimeFigureOut">
              <a:rPr lang="de-DE" smtClean="0"/>
              <a:t>19.03.2025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8370E-8AA2-47C6-8A7B-1C4D58A9EA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5994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CFA8-E70F-4485-B0DB-3758C2CBA702}" type="datetimeFigureOut">
              <a:rPr lang="de-DE" smtClean="0"/>
              <a:t>19.03.2025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8370E-8AA2-47C6-8A7B-1C4D58A9EA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2196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CFA8-E70F-4485-B0DB-3758C2CBA702}" type="datetimeFigureOut">
              <a:rPr lang="de-DE" smtClean="0"/>
              <a:t>19.03.2025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8370E-8AA2-47C6-8A7B-1C4D58A9EA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0016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05CFA8-E70F-4485-B0DB-3758C2CBA702}" type="datetimeFigureOut">
              <a:rPr lang="de-DE" smtClean="0"/>
              <a:t>19.03.2025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98370E-8AA2-47C6-8A7B-1C4D58A9EA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337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42900" y="366185"/>
            <a:ext cx="5966420" cy="533407"/>
          </a:xfrm>
        </p:spPr>
        <p:txBody>
          <a:bodyPr>
            <a:normAutofit fontScale="90000"/>
          </a:bodyPr>
          <a:lstStyle/>
          <a:p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de-DE" sz="4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0" indent="0" algn="ctr">
              <a:buNone/>
            </a:pPr>
            <a:r>
              <a:rPr lang="de-DE" sz="7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OBERSTUFE</a:t>
            </a:r>
            <a:endParaRPr lang="de-DE" sz="7200" b="1" dirty="0">
              <a:solidFill>
                <a:schemeClr val="tx2">
                  <a:lumMod val="60000"/>
                  <a:lumOff val="40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0" indent="0" algn="ctr">
              <a:buNone/>
            </a:pPr>
            <a:endParaRPr lang="de-DE" sz="4000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0" indent="0" algn="ctr">
              <a:buNone/>
            </a:pPr>
            <a:r>
              <a:rPr lang="de-DE" sz="3600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Latein</a:t>
            </a:r>
            <a:r>
              <a:rPr lang="de-DE" sz="36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de-DE" sz="36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de-DE" sz="36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de-DE" sz="36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de-DE" sz="3600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Medien</a:t>
            </a:r>
            <a:endParaRPr lang="de-DE" sz="3600" b="1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0" indent="0" algn="ctr">
              <a:buNone/>
            </a:pPr>
            <a:endParaRPr lang="de-DE" sz="4000" dirty="0"/>
          </a:p>
          <a:p>
            <a:pPr marL="0" indent="0" algn="ctr">
              <a:buNone/>
            </a:pPr>
            <a:endParaRPr lang="de-DE" sz="4000" dirty="0"/>
          </a:p>
        </p:txBody>
      </p:sp>
      <p:pic>
        <p:nvPicPr>
          <p:cNvPr id="1026" name="Picture 2" descr="C:\Users\PC918056-3\Desktop\Haiz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50" y="425688"/>
            <a:ext cx="1080119" cy="216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670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5966420" cy="461400"/>
          </a:xfrm>
        </p:spPr>
        <p:txBody>
          <a:bodyPr>
            <a:normAutofit fontScale="90000"/>
          </a:bodyPr>
          <a:lstStyle/>
          <a:p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42900" y="1187624"/>
            <a:ext cx="6398468" cy="7848873"/>
          </a:xfrm>
        </p:spPr>
        <p:txBody>
          <a:bodyPr/>
          <a:lstStyle/>
          <a:p>
            <a:pPr marL="0" indent="0" algn="ctr">
              <a:buNone/>
            </a:pPr>
            <a:r>
              <a:rPr lang="de-DE" sz="1800" b="1" dirty="0" smtClean="0"/>
              <a:t>GYMNASIUM</a:t>
            </a:r>
            <a:br>
              <a:rPr lang="de-DE" sz="1800" b="1" dirty="0" smtClean="0"/>
            </a:br>
            <a:r>
              <a:rPr lang="de-DE" sz="4000" b="1" dirty="0" smtClean="0"/>
              <a:t>Latein</a:t>
            </a:r>
            <a:endParaRPr lang="de-DE" sz="4000" b="1" dirty="0"/>
          </a:p>
        </p:txBody>
      </p:sp>
      <p:pic>
        <p:nvPicPr>
          <p:cNvPr id="4" name="Picture 2" descr="C:\Users\PC918056-3\Desktop\Haiz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50" y="366184"/>
            <a:ext cx="1512168" cy="24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4199439"/>
              </p:ext>
            </p:extLst>
          </p:nvPr>
        </p:nvGraphicFramePr>
        <p:xfrm>
          <a:off x="458026" y="2915816"/>
          <a:ext cx="5869939" cy="60384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81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66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76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19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92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34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36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Pflichtgegenstände</a:t>
                      </a:r>
                      <a:endParaRPr lang="de-D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5. Klasse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6. Klasse</a:t>
                      </a:r>
                      <a:endParaRPr lang="de-D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7. Klasse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8. Klasse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Summe 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36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36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 smtClean="0">
                          <a:effectLst/>
                        </a:rPr>
                        <a:t>Religion</a:t>
                      </a:r>
                      <a:r>
                        <a:rPr lang="de-DE" sz="1200" baseline="0" dirty="0" smtClean="0">
                          <a:effectLst/>
                        </a:rPr>
                        <a:t> oder </a:t>
                      </a:r>
                      <a:r>
                        <a:rPr lang="de-DE" sz="1200" dirty="0" smtClean="0">
                          <a:effectLst/>
                        </a:rPr>
                        <a:t>Ethik</a:t>
                      </a:r>
                      <a:endParaRPr lang="de-D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de-DE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de-DE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de-DE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de-DE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8</a:t>
                      </a:r>
                      <a:endParaRPr lang="de-DE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36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D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3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3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3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11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36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E</a:t>
                      </a:r>
                      <a:endParaRPr lang="de-D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3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3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2</a:t>
                      </a:r>
                      <a:endParaRPr lang="de-D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3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11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36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L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3</a:t>
                      </a:r>
                      <a:endParaRPr lang="de-DE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3</a:t>
                      </a:r>
                      <a:endParaRPr lang="de-DE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3</a:t>
                      </a:r>
                      <a:endParaRPr lang="de-DE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3</a:t>
                      </a:r>
                      <a:endParaRPr lang="de-DE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12</a:t>
                      </a:r>
                      <a:endParaRPr lang="de-DE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36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F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3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3</a:t>
                      </a:r>
                      <a:endParaRPr lang="de-D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3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3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12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36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GSPB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8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36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 smtClean="0">
                          <a:effectLst/>
                        </a:rPr>
                        <a:t>GWB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8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36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M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3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3</a:t>
                      </a:r>
                      <a:endParaRPr lang="de-D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3</a:t>
                      </a:r>
                      <a:endParaRPr lang="de-D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3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12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36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BIUK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6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36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CH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4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36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PH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2</a:t>
                      </a:r>
                      <a:endParaRPr lang="de-D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1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5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36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PUP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de-DE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de-DE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solidFill>
                            <a:srgbClr val="FF0000"/>
                          </a:solidFill>
                          <a:effectLst/>
                        </a:rPr>
                        <a:t>4</a:t>
                      </a:r>
                      <a:endParaRPr lang="de-DE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36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INF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de-DE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de-DE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236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ME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1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3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36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BE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1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3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236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ME oder BE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4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236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LÜ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8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4472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PUK = Präsentation und Kommunikation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de-DE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de-DE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de-DE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3</a:t>
                      </a:r>
                      <a:endParaRPr lang="de-DE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36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236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Summe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29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29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33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33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124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236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236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Wahlpflichtgegenstände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de-DE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de-DE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de-DE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6</a:t>
                      </a:r>
                      <a:endParaRPr lang="de-DE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236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236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Gesamt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130</a:t>
                      </a:r>
                      <a:endParaRPr lang="de-D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</a:tbl>
          </a:graphicData>
        </a:graphic>
      </p:graphicFrame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493713" y="2206625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6644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6185"/>
            <a:ext cx="5966420" cy="461399"/>
          </a:xfrm>
        </p:spPr>
        <p:txBody>
          <a:bodyPr>
            <a:normAutofit fontScale="90000"/>
          </a:bodyPr>
          <a:lstStyle/>
          <a:p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06896" y="1065287"/>
            <a:ext cx="6172200" cy="7827193"/>
          </a:xfrm>
        </p:spPr>
        <p:txBody>
          <a:bodyPr/>
          <a:lstStyle/>
          <a:p>
            <a:pPr marL="0" indent="0" algn="ctr">
              <a:buNone/>
            </a:pPr>
            <a:endParaRPr lang="de-DE" b="1" dirty="0" smtClean="0"/>
          </a:p>
          <a:p>
            <a:pPr marL="0" indent="0" algn="ctr">
              <a:buNone/>
            </a:pPr>
            <a:r>
              <a:rPr lang="de-DE" b="1" dirty="0" smtClean="0"/>
              <a:t>MEDIEN</a:t>
            </a:r>
            <a:endParaRPr lang="de-DE" dirty="0"/>
          </a:p>
        </p:txBody>
      </p:sp>
      <p:pic>
        <p:nvPicPr>
          <p:cNvPr id="4" name="Picture 2" descr="C:\Users\PC918056-3\Desktop\Haiz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928" y="467544"/>
            <a:ext cx="1152128" cy="186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1220769"/>
              </p:ext>
            </p:extLst>
          </p:nvPr>
        </p:nvGraphicFramePr>
        <p:xfrm>
          <a:off x="306895" y="2843808"/>
          <a:ext cx="6172201" cy="61827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48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92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98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92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98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922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77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Pflichtgegenstände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5. Klasse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6. Klasse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7. Klasse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8. Klasse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Summe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 smtClean="0">
                          <a:effectLst/>
                        </a:rPr>
                        <a:t>Religion</a:t>
                      </a:r>
                      <a:r>
                        <a:rPr lang="de-DE" sz="1200" baseline="0" dirty="0" smtClean="0">
                          <a:effectLst/>
                        </a:rPr>
                        <a:t> oder </a:t>
                      </a:r>
                      <a:r>
                        <a:rPr lang="de-DE" sz="1200" dirty="0" smtClean="0">
                          <a:effectLst/>
                        </a:rPr>
                        <a:t>Ethik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de-DE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de-DE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de-DE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de-DE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8</a:t>
                      </a:r>
                      <a:endParaRPr lang="de-DE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D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3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3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3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11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0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E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3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3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3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11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0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F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3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3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3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3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12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0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GSPB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2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8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0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GWK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2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8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0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M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3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3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3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3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12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0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BIUK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3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7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0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CH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2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4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0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PH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1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5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4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PUP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de-DE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de-DE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solidFill>
                            <a:srgbClr val="FF0000"/>
                          </a:solidFill>
                          <a:effectLst/>
                        </a:rPr>
                        <a:t>4</a:t>
                      </a:r>
                      <a:endParaRPr lang="de-DE" sz="12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0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INF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de-DE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>
                          <a:effectLst/>
                        </a:rPr>
                        <a:t> </a:t>
                      </a:r>
                      <a:endParaRPr lang="de-DE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de-DE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0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ME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2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1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3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0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BE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2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1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3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00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ME oder BE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4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00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LÜ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2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2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8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4016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PUK = Präsentation und Kommunikation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de-DE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de-DE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de-DE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de-DE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4</a:t>
                      </a:r>
                      <a:endParaRPr lang="de-DE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00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Medienkunde/Praxis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PRINT2</a:t>
                      </a: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RADIO2</a:t>
                      </a:r>
                      <a:endParaRPr lang="de-DE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VIDEO2</a:t>
                      </a:r>
                      <a:endParaRPr lang="de-DE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INTERNET</a:t>
                      </a: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5488" marR="65488" marT="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4016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MEDA = Medienkunde/Analyse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e-DE" sz="1200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de-DE" sz="12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de-DE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de-DE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de-DE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5488" marR="65488" marT="0" marB="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00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00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Summe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28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29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34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33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124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00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00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Wahlpflichtgegenstände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de-DE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de-DE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de-DE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effectLst/>
                        </a:rPr>
                        <a:t>6</a:t>
                      </a:r>
                      <a:endParaRPr lang="de-DE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00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200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Gesamt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130</a:t>
                      </a:r>
                      <a:endParaRPr lang="de-DE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88" marR="65488" marT="0" marB="0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0058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6185"/>
            <a:ext cx="5966420" cy="461400"/>
          </a:xfrm>
        </p:spPr>
        <p:txBody>
          <a:bodyPr>
            <a:normAutofit fontScale="90000"/>
          </a:bodyPr>
          <a:lstStyle/>
          <a:p>
            <a:endParaRPr lang="de-DE" dirty="0"/>
          </a:p>
        </p:txBody>
      </p:sp>
      <p:graphicFrame>
        <p:nvGraphicFramePr>
          <p:cNvPr id="5" name="Inhaltsplatzhalt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2624190"/>
              </p:ext>
            </p:extLst>
          </p:nvPr>
        </p:nvGraphicFramePr>
        <p:xfrm>
          <a:off x="342900" y="1331641"/>
          <a:ext cx="6135688" cy="76941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7988">
                  <a:extLst>
                    <a:ext uri="{9D8B030D-6E8A-4147-A177-3AD203B41FA5}">
                      <a16:colId xmlns:a16="http://schemas.microsoft.com/office/drawing/2014/main" val="281418979"/>
                    </a:ext>
                  </a:extLst>
                </a:gridCol>
                <a:gridCol w="989856">
                  <a:extLst>
                    <a:ext uri="{9D8B030D-6E8A-4147-A177-3AD203B41FA5}">
                      <a16:colId xmlns:a16="http://schemas.microsoft.com/office/drawing/2014/main" val="2729700532"/>
                    </a:ext>
                  </a:extLst>
                </a:gridCol>
                <a:gridCol w="2178496">
                  <a:extLst>
                    <a:ext uri="{9D8B030D-6E8A-4147-A177-3AD203B41FA5}">
                      <a16:colId xmlns:a16="http://schemas.microsoft.com/office/drawing/2014/main" val="1280636622"/>
                    </a:ext>
                  </a:extLst>
                </a:gridCol>
                <a:gridCol w="889348">
                  <a:extLst>
                    <a:ext uri="{9D8B030D-6E8A-4147-A177-3AD203B41FA5}">
                      <a16:colId xmlns:a16="http://schemas.microsoft.com/office/drawing/2014/main" val="1310539255"/>
                    </a:ext>
                  </a:extLst>
                </a:gridCol>
              </a:tblGrid>
              <a:tr h="1189763">
                <a:tc>
                  <a:txBody>
                    <a:bodyPr/>
                    <a:lstStyle/>
                    <a:p>
                      <a:endParaRPr lang="de-DE" dirty="0" smtClean="0"/>
                    </a:p>
                    <a:p>
                      <a:r>
                        <a:rPr lang="de-DE" sz="2800" dirty="0" smtClean="0"/>
                        <a:t>LATEIN</a:t>
                      </a:r>
                      <a:endParaRPr lang="de-AT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/>
                      </a:r>
                      <a:br>
                        <a:rPr lang="de-DE" dirty="0" smtClean="0"/>
                      </a:br>
                      <a:r>
                        <a:rPr lang="de-DE" sz="1200" dirty="0" smtClean="0"/>
                        <a:t>Stunden</a:t>
                      </a:r>
                      <a:br>
                        <a:rPr lang="de-DE" sz="1200" dirty="0" smtClean="0"/>
                      </a:br>
                      <a:r>
                        <a:rPr lang="de-DE" sz="1200" dirty="0" smtClean="0"/>
                        <a:t>Oberstufe</a:t>
                      </a:r>
                      <a:br>
                        <a:rPr lang="de-DE" sz="1200" dirty="0" smtClean="0"/>
                      </a:br>
                      <a:r>
                        <a:rPr lang="de-DE" sz="1200" dirty="0" smtClean="0"/>
                        <a:t>5. - 8. </a:t>
                      </a:r>
                      <a:endParaRPr lang="de-A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 smtClean="0"/>
                    </a:p>
                    <a:p>
                      <a:r>
                        <a:rPr lang="de-DE" sz="2800" dirty="0" smtClean="0"/>
                        <a:t>MEDIEN</a:t>
                      </a:r>
                      <a:endParaRPr lang="de-AT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kumimoji="0" lang="de-DE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de-DE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Stunden</a:t>
                      </a:r>
                      <a:br>
                        <a:rPr kumimoji="0" lang="de-DE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de-DE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Oberstufe</a:t>
                      </a:r>
                      <a:endParaRPr kumimoji="0" lang="de-AT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de-DE" sz="1200" dirty="0" smtClean="0"/>
                        <a:t>5. – 8. </a:t>
                      </a:r>
                      <a:endParaRPr lang="de-AT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0357778"/>
                  </a:ext>
                </a:extLst>
              </a:tr>
              <a:tr h="691864">
                <a:tc>
                  <a:txBody>
                    <a:bodyPr/>
                    <a:lstStyle/>
                    <a:p>
                      <a:r>
                        <a:rPr lang="de-DE" dirty="0" smtClean="0"/>
                        <a:t/>
                      </a:r>
                      <a:br>
                        <a:rPr lang="de-DE" dirty="0" smtClean="0"/>
                      </a:br>
                      <a:r>
                        <a:rPr lang="de-DE" dirty="0" smtClean="0"/>
                        <a:t>Religion oder Ethik</a:t>
                      </a:r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/>
                      </a:r>
                      <a:br>
                        <a:rPr lang="de-DE" dirty="0" smtClean="0"/>
                      </a:br>
                      <a:r>
                        <a:rPr lang="de-DE" dirty="0" smtClean="0"/>
                        <a:t>8</a:t>
                      </a:r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/>
                      </a:r>
                      <a:br>
                        <a:rPr lang="de-DE" dirty="0" smtClean="0"/>
                      </a:br>
                      <a:r>
                        <a:rPr lang="de-DE" dirty="0" smtClean="0"/>
                        <a:t>Religion oder Ethik</a:t>
                      </a:r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 smtClean="0"/>
                    </a:p>
                    <a:p>
                      <a:pPr algn="ctr"/>
                      <a:r>
                        <a:rPr lang="de-DE" dirty="0" smtClean="0"/>
                        <a:t>8</a:t>
                      </a:r>
                      <a:endParaRPr lang="de-A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9204925"/>
                  </a:ext>
                </a:extLst>
              </a:tr>
              <a:tr h="691864">
                <a:tc>
                  <a:txBody>
                    <a:bodyPr/>
                    <a:lstStyle/>
                    <a:p>
                      <a:r>
                        <a:rPr lang="de-DE" dirty="0" smtClean="0"/>
                        <a:t/>
                      </a:r>
                      <a:br>
                        <a:rPr lang="de-DE" dirty="0" smtClean="0"/>
                      </a:br>
                      <a:r>
                        <a:rPr lang="de-DE" dirty="0" smtClean="0"/>
                        <a:t>Informatik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 smtClean="0"/>
                    </a:p>
                    <a:p>
                      <a:pPr algn="ctr"/>
                      <a:r>
                        <a:rPr lang="de-DE" dirty="0" smtClean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 smtClean="0"/>
                    </a:p>
                    <a:p>
                      <a:r>
                        <a:rPr lang="de-DE" dirty="0" smtClean="0"/>
                        <a:t>Informatik</a:t>
                      </a:r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 smtClean="0"/>
                    </a:p>
                    <a:p>
                      <a:pPr algn="ctr"/>
                      <a:r>
                        <a:rPr lang="de-DE" dirty="0" smtClean="0"/>
                        <a:t>2</a:t>
                      </a:r>
                      <a:endParaRPr lang="de-A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0657037"/>
                  </a:ext>
                </a:extLst>
              </a:tr>
              <a:tr h="906781">
                <a:tc>
                  <a:txBody>
                    <a:bodyPr/>
                    <a:lstStyle/>
                    <a:p>
                      <a:r>
                        <a:rPr lang="de-DE" dirty="0" smtClean="0"/>
                        <a:t/>
                      </a:r>
                      <a:br>
                        <a:rPr lang="de-DE" dirty="0" smtClean="0"/>
                      </a:br>
                      <a:r>
                        <a:rPr lang="de-DE" dirty="0" smtClean="0"/>
                        <a:t>Latein</a:t>
                      </a:r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 smtClean="0"/>
                    </a:p>
                    <a:p>
                      <a:pPr algn="ctr"/>
                      <a:r>
                        <a:rPr lang="de-DE" dirty="0" smtClean="0"/>
                        <a:t>12</a:t>
                      </a:r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/>
                      </a:r>
                      <a:br>
                        <a:rPr lang="de-DE" dirty="0" smtClean="0"/>
                      </a:br>
                      <a:r>
                        <a:rPr lang="de-DE" dirty="0" smtClean="0"/>
                        <a:t>Medienkunde</a:t>
                      </a:r>
                      <a:br>
                        <a:rPr lang="de-DE" dirty="0" smtClean="0"/>
                      </a:br>
                      <a:r>
                        <a:rPr lang="de-DE" dirty="0" smtClean="0"/>
                        <a:t>Medienanalyse</a:t>
                      </a:r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 smtClean="0"/>
                    </a:p>
                    <a:p>
                      <a:pPr algn="ctr"/>
                      <a:r>
                        <a:rPr lang="de-DE" dirty="0" smtClean="0"/>
                        <a:t>4</a:t>
                      </a:r>
                      <a:endParaRPr lang="de-A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6092350"/>
                  </a:ext>
                </a:extLst>
              </a:tr>
              <a:tr h="906781">
                <a:tc>
                  <a:txBody>
                    <a:bodyPr/>
                    <a:lstStyle/>
                    <a:p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/>
                      </a:r>
                      <a:br>
                        <a:rPr lang="de-DE" dirty="0" smtClean="0"/>
                      </a:br>
                      <a:r>
                        <a:rPr lang="de-DE" dirty="0" smtClean="0"/>
                        <a:t>Medienkunde</a:t>
                      </a:r>
                      <a:br>
                        <a:rPr lang="de-DE" dirty="0" smtClean="0"/>
                      </a:br>
                      <a:r>
                        <a:rPr lang="de-DE" dirty="0" smtClean="0"/>
                        <a:t>Praxis</a:t>
                      </a:r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 smtClean="0"/>
                    </a:p>
                    <a:p>
                      <a:pPr algn="ctr"/>
                      <a:r>
                        <a:rPr lang="de-DE" dirty="0" smtClean="0"/>
                        <a:t>6</a:t>
                      </a:r>
                      <a:endParaRPr lang="de-A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1259338"/>
                  </a:ext>
                </a:extLst>
              </a:tr>
              <a:tr h="1160198">
                <a:tc>
                  <a:txBody>
                    <a:bodyPr/>
                    <a:lstStyle/>
                    <a:p>
                      <a:endParaRPr lang="de-DE" dirty="0" smtClean="0"/>
                    </a:p>
                    <a:p>
                      <a:r>
                        <a:rPr lang="de-DE" dirty="0" smtClean="0"/>
                        <a:t>Psychologie</a:t>
                      </a:r>
                      <a:br>
                        <a:rPr lang="de-DE" dirty="0" smtClean="0"/>
                      </a:br>
                      <a:r>
                        <a:rPr lang="de-DE" dirty="0" smtClean="0"/>
                        <a:t>Philosophie</a:t>
                      </a:r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 smtClean="0"/>
                    </a:p>
                    <a:p>
                      <a:pPr algn="ctr"/>
                      <a:r>
                        <a:rPr lang="de-DE" dirty="0" smtClean="0"/>
                        <a:t>4</a:t>
                      </a:r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Psychologie</a:t>
                      </a:r>
                      <a:br>
                        <a:rPr lang="de-DE" dirty="0" smtClean="0"/>
                      </a:br>
                      <a:r>
                        <a:rPr lang="de-DE" dirty="0" smtClean="0"/>
                        <a:t>Philosophie</a:t>
                      </a:r>
                      <a:endParaRPr lang="de-AT" dirty="0" smtClean="0"/>
                    </a:p>
                    <a:p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 smtClean="0"/>
                    </a:p>
                    <a:p>
                      <a:pPr algn="ctr"/>
                      <a:r>
                        <a:rPr lang="de-DE" dirty="0" smtClean="0"/>
                        <a:t>4</a:t>
                      </a:r>
                      <a:endParaRPr lang="de-A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876369"/>
                  </a:ext>
                </a:extLst>
              </a:tr>
              <a:tr h="1178815">
                <a:tc>
                  <a:txBody>
                    <a:bodyPr/>
                    <a:lstStyle/>
                    <a:p>
                      <a:r>
                        <a:rPr lang="de-DE" dirty="0" smtClean="0"/>
                        <a:t/>
                      </a:r>
                      <a:br>
                        <a:rPr lang="de-DE" dirty="0" smtClean="0"/>
                      </a:br>
                      <a:r>
                        <a:rPr lang="de-DE" dirty="0" smtClean="0"/>
                        <a:t>Präsentation</a:t>
                      </a:r>
                      <a:br>
                        <a:rPr lang="de-DE" dirty="0" smtClean="0"/>
                      </a:br>
                      <a:r>
                        <a:rPr lang="de-DE" dirty="0" smtClean="0"/>
                        <a:t>Kommunikation</a:t>
                      </a:r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 smtClean="0"/>
                    </a:p>
                    <a:p>
                      <a:pPr algn="ctr"/>
                      <a:r>
                        <a:rPr lang="de-DE" dirty="0" smtClean="0"/>
                        <a:t>3</a:t>
                      </a:r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Präsentation</a:t>
                      </a:r>
                      <a:br>
                        <a:rPr lang="de-DE" dirty="0" smtClean="0"/>
                      </a:br>
                      <a:r>
                        <a:rPr lang="de-DE" dirty="0" smtClean="0"/>
                        <a:t>Kommunikation</a:t>
                      </a:r>
                      <a:endParaRPr lang="de-AT" dirty="0" smtClean="0"/>
                    </a:p>
                    <a:p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 smtClean="0"/>
                    </a:p>
                    <a:p>
                      <a:pPr algn="ctr"/>
                      <a:r>
                        <a:rPr lang="de-DE" dirty="0" smtClean="0"/>
                        <a:t>4</a:t>
                      </a:r>
                      <a:endParaRPr lang="de-A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3442244"/>
                  </a:ext>
                </a:extLst>
              </a:tr>
              <a:tr h="906781">
                <a:tc>
                  <a:txBody>
                    <a:bodyPr/>
                    <a:lstStyle/>
                    <a:p>
                      <a:endParaRPr lang="de-DE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Wahlpflichtfächer</a:t>
                      </a:r>
                      <a:endParaRPr lang="de-AT" dirty="0" smtClean="0"/>
                    </a:p>
                    <a:p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 smtClean="0"/>
                    </a:p>
                    <a:p>
                      <a:pPr algn="ctr"/>
                      <a:r>
                        <a:rPr lang="de-DE" dirty="0" smtClean="0"/>
                        <a:t>6</a:t>
                      </a:r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Wahlpflichtfächer</a:t>
                      </a:r>
                      <a:endParaRPr lang="de-AT" dirty="0" smtClean="0"/>
                    </a:p>
                    <a:p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 smtClean="0"/>
                    </a:p>
                    <a:p>
                      <a:pPr algn="ctr"/>
                      <a:r>
                        <a:rPr lang="de-DE" dirty="0" smtClean="0"/>
                        <a:t>6</a:t>
                      </a:r>
                      <a:endParaRPr lang="de-A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339982"/>
                  </a:ext>
                </a:extLst>
              </a:tr>
            </a:tbl>
          </a:graphicData>
        </a:graphic>
      </p:graphicFrame>
      <p:pic>
        <p:nvPicPr>
          <p:cNvPr id="4" name="Picture 2" descr="C:\Users\PC918056-3\Desktop\Haiz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904" y="444206"/>
            <a:ext cx="1440160" cy="177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3632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6185"/>
            <a:ext cx="5966420" cy="461400"/>
          </a:xfrm>
        </p:spPr>
        <p:txBody>
          <a:bodyPr>
            <a:normAutofit fontScale="90000"/>
          </a:bodyPr>
          <a:lstStyle/>
          <a:p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06896" y="1259632"/>
            <a:ext cx="6172200" cy="76328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de-DE" dirty="0"/>
          </a:p>
          <a:p>
            <a:pPr marL="0" indent="0" algn="ctr">
              <a:buNone/>
            </a:pPr>
            <a:r>
              <a:rPr lang="de-DE" b="1" dirty="0" smtClean="0"/>
              <a:t>ZUSATZANGEBOT</a:t>
            </a:r>
            <a:br>
              <a:rPr lang="de-DE" b="1" dirty="0" smtClean="0"/>
            </a:br>
            <a:endParaRPr lang="de-DE" b="1" dirty="0" smtClean="0"/>
          </a:p>
          <a:p>
            <a:pPr marL="0" indent="0" algn="ctr">
              <a:buNone/>
            </a:pPr>
            <a:endParaRPr lang="de-DE" b="1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de-DE" dirty="0" smtClean="0"/>
              <a:t>Peermediation (Ausbildung/Praxis)</a:t>
            </a: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de-DE" dirty="0" smtClean="0">
                <a:solidFill>
                  <a:prstClr val="black"/>
                </a:solidFill>
              </a:rPr>
              <a:t>Berufspraktische </a:t>
            </a:r>
            <a:r>
              <a:rPr lang="de-DE" dirty="0">
                <a:solidFill>
                  <a:prstClr val="black"/>
                </a:solidFill>
              </a:rPr>
              <a:t>Tage </a:t>
            </a:r>
            <a:r>
              <a:rPr lang="de-DE" sz="2400" dirty="0">
                <a:solidFill>
                  <a:prstClr val="black"/>
                </a:solidFill>
              </a:rPr>
              <a:t>(1 Woche)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de-DE" dirty="0" smtClean="0"/>
              <a:t>Französisch </a:t>
            </a:r>
            <a:r>
              <a:rPr lang="de-DE" dirty="0"/>
              <a:t>Konversation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de-DE" dirty="0" smtClean="0"/>
              <a:t>Französisch </a:t>
            </a:r>
            <a:r>
              <a:rPr lang="de-DE" dirty="0"/>
              <a:t>Zertifikat </a:t>
            </a:r>
            <a:r>
              <a:rPr lang="de-DE" dirty="0" smtClean="0"/>
              <a:t>DELF</a:t>
            </a:r>
            <a:endParaRPr lang="de-DE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de-DE" sz="2000" dirty="0" smtClean="0"/>
              <a:t>Einführung </a:t>
            </a:r>
            <a:r>
              <a:rPr lang="de-DE" sz="2000" dirty="0"/>
              <a:t>in das vorwissenschaftliche    </a:t>
            </a:r>
            <a:r>
              <a:rPr lang="de-DE" sz="2000" dirty="0" smtClean="0"/>
              <a:t> Arbeiten</a:t>
            </a:r>
            <a:endParaRPr lang="de-DE" sz="20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de-DE" dirty="0" smtClean="0"/>
              <a:t>Schulband/Chor</a:t>
            </a:r>
            <a:endParaRPr lang="de-DE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de-DE" dirty="0" smtClean="0"/>
              <a:t>M-Kompetenzkurs</a:t>
            </a:r>
            <a:endParaRPr lang="de-DE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de-DE" dirty="0" smtClean="0"/>
              <a:t>Schüleraustausch </a:t>
            </a:r>
            <a:r>
              <a:rPr lang="de-DE" dirty="0"/>
              <a:t>Paris</a:t>
            </a:r>
          </a:p>
        </p:txBody>
      </p:sp>
      <p:pic>
        <p:nvPicPr>
          <p:cNvPr id="4" name="Picture 2" descr="C:\Users\PC918056-3\Desktop\Haiz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405" y="356210"/>
            <a:ext cx="1991410" cy="24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8013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6185"/>
            <a:ext cx="5966420" cy="461400"/>
          </a:xfrm>
        </p:spPr>
        <p:txBody>
          <a:bodyPr>
            <a:normAutofit fontScale="90000"/>
          </a:bodyPr>
          <a:lstStyle/>
          <a:p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06896" y="1259632"/>
            <a:ext cx="6172200" cy="76328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b="1" dirty="0"/>
              <a:t>SCHULVERANSTALTUNGEN</a:t>
            </a:r>
          </a:p>
          <a:p>
            <a:pPr marL="0" indent="0" algn="ctr">
              <a:buNone/>
            </a:pPr>
            <a:endParaRPr lang="de-DE" b="1" dirty="0"/>
          </a:p>
          <a:p>
            <a:pPr marL="514350" indent="-514350">
              <a:buAutoNum type="arabicPeriod" startAt="5"/>
            </a:pPr>
            <a:r>
              <a:rPr lang="de-AT" dirty="0"/>
              <a:t>Klasse				</a:t>
            </a:r>
            <a:r>
              <a:rPr lang="de-AT" sz="2400" dirty="0" smtClean="0"/>
              <a:t>Sportwoche</a:t>
            </a:r>
            <a:br>
              <a:rPr lang="de-AT" sz="2400" dirty="0" smtClean="0"/>
            </a:br>
            <a:endParaRPr lang="de-AT" sz="2400" dirty="0"/>
          </a:p>
          <a:p>
            <a:pPr marL="514350" indent="-514350" algn="just">
              <a:buAutoNum type="arabicPeriod" startAt="6"/>
            </a:pPr>
            <a:r>
              <a:rPr lang="de-AT" dirty="0" smtClean="0"/>
              <a:t> </a:t>
            </a:r>
            <a:r>
              <a:rPr lang="de-AT" dirty="0"/>
              <a:t>Klasse				</a:t>
            </a:r>
          </a:p>
          <a:p>
            <a:pPr marL="0" indent="0" algn="just">
              <a:buNone/>
            </a:pPr>
            <a:r>
              <a:rPr lang="de-AT" sz="2400" dirty="0"/>
              <a:t>	</a:t>
            </a:r>
            <a:r>
              <a:rPr lang="de-AT" sz="2400" dirty="0" smtClean="0"/>
              <a:t>Kulturreise</a:t>
            </a:r>
            <a:endParaRPr lang="de-AT" sz="2400" dirty="0"/>
          </a:p>
          <a:p>
            <a:pPr marL="0" indent="0" algn="just">
              <a:buNone/>
            </a:pPr>
            <a:r>
              <a:rPr lang="de-AT" sz="2400" dirty="0"/>
              <a:t>	fächerübergreifende Schwerpunktreise</a:t>
            </a:r>
          </a:p>
          <a:p>
            <a:pPr marL="514350" indent="-514350">
              <a:buAutoNum type="arabicPeriod" startAt="7"/>
            </a:pPr>
            <a:r>
              <a:rPr lang="de-AT" dirty="0"/>
              <a:t> Klasse</a:t>
            </a:r>
          </a:p>
          <a:p>
            <a:pPr marL="0" lvl="0" indent="0" algn="just">
              <a:buNone/>
            </a:pPr>
            <a:r>
              <a:rPr lang="de-AT" dirty="0"/>
              <a:t>	</a:t>
            </a:r>
            <a:r>
              <a:rPr lang="de-AT" sz="2400" dirty="0">
                <a:solidFill>
                  <a:prstClr val="black"/>
                </a:solidFill>
              </a:rPr>
              <a:t>Sprachreise (Französisch)/</a:t>
            </a:r>
            <a:r>
              <a:rPr lang="de-AT" sz="2400" dirty="0" smtClean="0">
                <a:solidFill>
                  <a:prstClr val="black"/>
                </a:solidFill>
              </a:rPr>
              <a:t>Kulturreise</a:t>
            </a:r>
            <a:endParaRPr lang="de-AT" sz="2400" dirty="0">
              <a:solidFill>
                <a:prstClr val="black"/>
              </a:solidFill>
            </a:endParaRPr>
          </a:p>
          <a:p>
            <a:pPr marL="0" lvl="0" indent="0" algn="just">
              <a:buNone/>
            </a:pPr>
            <a:r>
              <a:rPr lang="de-AT" sz="2400" dirty="0">
                <a:solidFill>
                  <a:prstClr val="black"/>
                </a:solidFill>
              </a:rPr>
              <a:t>	fächerübergreifende Schwerpunktreise</a:t>
            </a:r>
          </a:p>
          <a:p>
            <a:pPr marL="0" indent="0">
              <a:buNone/>
            </a:pPr>
            <a:r>
              <a:rPr lang="de-AT" dirty="0"/>
              <a:t>			</a:t>
            </a:r>
          </a:p>
          <a:p>
            <a:pPr marL="0" indent="0">
              <a:buNone/>
            </a:pPr>
            <a:r>
              <a:rPr lang="de-AT" dirty="0"/>
              <a:t>8.    Klasse				</a:t>
            </a:r>
            <a:r>
              <a:rPr lang="de-AT" sz="2400" dirty="0"/>
              <a:t>Romreise/Kulturreise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b="1" dirty="0"/>
          </a:p>
        </p:txBody>
      </p:sp>
      <p:pic>
        <p:nvPicPr>
          <p:cNvPr id="4" name="Picture 2" descr="C:\Users\PC918056-3\Desktop\Haiz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880" y="417588"/>
            <a:ext cx="1872208" cy="230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8582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6185"/>
            <a:ext cx="5966420" cy="461400"/>
          </a:xfrm>
        </p:spPr>
        <p:txBody>
          <a:bodyPr>
            <a:normAutofit fontScale="90000"/>
          </a:bodyPr>
          <a:lstStyle/>
          <a:p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06896" y="1259632"/>
            <a:ext cx="6172200" cy="763284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de-DE" sz="4300" b="1" dirty="0" smtClean="0"/>
              <a:t>Information</a:t>
            </a:r>
            <a:br>
              <a:rPr lang="de-DE" sz="4300" b="1" dirty="0" smtClean="0"/>
            </a:br>
            <a:r>
              <a:rPr lang="de-DE" sz="4300" b="1" dirty="0" smtClean="0"/>
              <a:t>BERATUNG</a:t>
            </a:r>
            <a:br>
              <a:rPr lang="de-DE" sz="4300" b="1" dirty="0" smtClean="0"/>
            </a:br>
            <a:endParaRPr lang="de-DE" sz="4300" b="1" dirty="0" smtClean="0"/>
          </a:p>
          <a:p>
            <a:pPr algn="just">
              <a:buFont typeface="Wingdings" pitchFamily="2" charset="2"/>
              <a:buChar char="Ø"/>
            </a:pPr>
            <a:r>
              <a:rPr lang="de-DE" dirty="0" smtClean="0"/>
              <a:t> Klassenvorstand</a:t>
            </a:r>
            <a:endParaRPr lang="de-DE" dirty="0"/>
          </a:p>
          <a:p>
            <a:pPr marL="0" indent="0" algn="just">
              <a:buNone/>
            </a:pPr>
            <a:endParaRPr lang="de-DE" dirty="0" smtClean="0"/>
          </a:p>
          <a:p>
            <a:pPr algn="just">
              <a:buFont typeface="Wingdings" pitchFamily="2" charset="2"/>
              <a:buChar char="Ø"/>
            </a:pPr>
            <a:r>
              <a:rPr lang="de-DE" dirty="0" smtClean="0"/>
              <a:t> </a:t>
            </a:r>
            <a:r>
              <a:rPr lang="de-DE" dirty="0"/>
              <a:t>Bildungsberaterinnen</a:t>
            </a:r>
          </a:p>
          <a:p>
            <a:pPr marL="0" indent="0" algn="just">
              <a:buNone/>
            </a:pPr>
            <a:r>
              <a:rPr lang="de-DE" b="1" dirty="0" smtClean="0"/>
              <a:t>	</a:t>
            </a:r>
            <a:r>
              <a:rPr lang="de-DE" dirty="0" smtClean="0"/>
              <a:t>Koll. Schütz</a:t>
            </a:r>
            <a:endParaRPr lang="de-DE" dirty="0"/>
          </a:p>
          <a:p>
            <a:pPr marL="0" indent="0" algn="just">
              <a:buNone/>
            </a:pPr>
            <a:r>
              <a:rPr lang="de-DE" b="1" dirty="0"/>
              <a:t>	</a:t>
            </a:r>
            <a:r>
              <a:rPr lang="de-DE" dirty="0"/>
              <a:t>Koll. Göltl</a:t>
            </a:r>
          </a:p>
          <a:p>
            <a:pPr marL="0" indent="0" algn="just">
              <a:buNone/>
            </a:pPr>
            <a:endParaRPr lang="de-DE" dirty="0" smtClean="0"/>
          </a:p>
          <a:p>
            <a:pPr algn="just">
              <a:buFont typeface="Wingdings" pitchFamily="2" charset="2"/>
              <a:buChar char="Ø"/>
            </a:pPr>
            <a:r>
              <a:rPr lang="de-DE" dirty="0" smtClean="0"/>
              <a:t>Schüler: innen </a:t>
            </a:r>
            <a:r>
              <a:rPr lang="de-DE" dirty="0"/>
              <a:t>der Oberstufe  informieren </a:t>
            </a:r>
            <a:r>
              <a:rPr lang="de-DE" dirty="0" smtClean="0"/>
              <a:t>Klassen</a:t>
            </a:r>
          </a:p>
          <a:p>
            <a:pPr algn="just">
              <a:buFont typeface="Wingdings" pitchFamily="2" charset="2"/>
              <a:buChar char="Ø"/>
            </a:pPr>
            <a:endParaRPr lang="de-DE" dirty="0"/>
          </a:p>
          <a:p>
            <a:pPr algn="just">
              <a:buFont typeface="Wingdings" pitchFamily="2" charset="2"/>
              <a:buChar char="Ø"/>
            </a:pPr>
            <a:r>
              <a:rPr lang="de-DE" dirty="0" smtClean="0"/>
              <a:t> Bewerbungsgespräch Direktion</a:t>
            </a:r>
          </a:p>
          <a:p>
            <a:pPr algn="just">
              <a:buFont typeface="Wingdings" pitchFamily="2" charset="2"/>
              <a:buChar char="Ø"/>
            </a:pPr>
            <a:endParaRPr lang="de-DE" dirty="0"/>
          </a:p>
          <a:p>
            <a:pPr marL="0" indent="0" algn="just">
              <a:buNone/>
            </a:pPr>
            <a:endParaRPr lang="de-DE" dirty="0"/>
          </a:p>
          <a:p>
            <a:pPr marL="0" indent="0" algn="ctr">
              <a:buNone/>
            </a:pPr>
            <a:endParaRPr lang="de-DE" b="1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b="1" dirty="0"/>
          </a:p>
        </p:txBody>
      </p:sp>
      <p:pic>
        <p:nvPicPr>
          <p:cNvPr id="4" name="Picture 2" descr="C:\Users\PC918056-3\Desktop\Haiz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840" y="373225"/>
            <a:ext cx="2808312" cy="346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2849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6185"/>
            <a:ext cx="5966420" cy="461400"/>
          </a:xfrm>
        </p:spPr>
        <p:txBody>
          <a:bodyPr>
            <a:normAutofit fontScale="90000"/>
          </a:bodyPr>
          <a:lstStyle/>
          <a:p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06896" y="1259632"/>
            <a:ext cx="6172200" cy="763284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de-DE" b="1" dirty="0"/>
          </a:p>
          <a:p>
            <a:pPr marL="0" indent="0" algn="ctr">
              <a:buNone/>
            </a:pPr>
            <a:r>
              <a:rPr lang="de-DE" sz="4000" b="1" dirty="0"/>
              <a:t>Anmeldung</a:t>
            </a:r>
            <a:r>
              <a:rPr lang="de-DE" sz="4400" b="1" dirty="0"/>
              <a:t> </a:t>
            </a:r>
          </a:p>
          <a:p>
            <a:pPr marL="0" indent="0" algn="ctr">
              <a:buNone/>
            </a:pPr>
            <a:r>
              <a:rPr lang="de-DE" b="1" dirty="0" smtClean="0"/>
              <a:t>Oberstufe</a:t>
            </a:r>
            <a:endParaRPr lang="de-DE" b="1" dirty="0"/>
          </a:p>
          <a:p>
            <a:pPr marL="0" indent="0" algn="ctr">
              <a:buNone/>
            </a:pPr>
            <a:endParaRPr lang="de-DE" b="1" dirty="0"/>
          </a:p>
          <a:p>
            <a:pPr marL="0" indent="0" algn="ctr">
              <a:buNone/>
            </a:pPr>
            <a:endParaRPr lang="de-DE" b="1" dirty="0"/>
          </a:p>
          <a:p>
            <a:pPr>
              <a:buFont typeface="Wingdings" pitchFamily="2" charset="2"/>
              <a:buChar char="Ø"/>
            </a:pPr>
            <a:r>
              <a:rPr lang="de-DE" b="1" dirty="0"/>
              <a:t>Ausgabe der Formulare</a:t>
            </a:r>
            <a:r>
              <a:rPr lang="de-DE" dirty="0"/>
              <a:t>: nach den Weihnachtsferien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>
              <a:buFont typeface="Wingdings" pitchFamily="2" charset="2"/>
              <a:buChar char="Ø"/>
            </a:pPr>
            <a:r>
              <a:rPr lang="de-DE" b="1" dirty="0"/>
              <a:t>Anmeldung</a:t>
            </a:r>
            <a:r>
              <a:rPr lang="de-DE" dirty="0"/>
              <a:t>: bis </a:t>
            </a:r>
            <a:r>
              <a:rPr lang="de-DE" sz="3300" b="1" dirty="0" smtClean="0"/>
              <a:t>31. Jänner 2025</a:t>
            </a:r>
            <a:endParaRPr lang="de-DE" sz="3300" b="1" dirty="0"/>
          </a:p>
          <a:p>
            <a:pPr>
              <a:buFont typeface="Wingdings" pitchFamily="2" charset="2"/>
              <a:buChar char="Ø"/>
            </a:pPr>
            <a:endParaRPr lang="de-DE" sz="3300" b="1" dirty="0"/>
          </a:p>
          <a:p>
            <a:pPr marL="0" indent="0">
              <a:buNone/>
            </a:pPr>
            <a:endParaRPr lang="de-DE" sz="3300" b="1" dirty="0"/>
          </a:p>
          <a:p>
            <a:pPr>
              <a:buFont typeface="Wingdings" pitchFamily="2" charset="2"/>
              <a:buChar char="Ø"/>
            </a:pPr>
            <a:r>
              <a:rPr lang="de-DE" sz="3300" dirty="0"/>
              <a:t>verbindliche Anmeldung</a:t>
            </a:r>
          </a:p>
          <a:p>
            <a:pPr>
              <a:buFont typeface="Wingdings" pitchFamily="2" charset="2"/>
              <a:buChar char="Ø"/>
            </a:pPr>
            <a:endParaRPr lang="de-DE" dirty="0"/>
          </a:p>
          <a:p>
            <a:pPr marL="0" indent="0">
              <a:buNone/>
            </a:pPr>
            <a:endParaRPr lang="de-DE" b="1" dirty="0"/>
          </a:p>
        </p:txBody>
      </p:sp>
      <p:pic>
        <p:nvPicPr>
          <p:cNvPr id="4" name="Picture 2" descr="C:\Users\PC918056-3\Desktop\Haiz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840" y="373225"/>
            <a:ext cx="2808312" cy="346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8963700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548</Words>
  <Application>Microsoft Office PowerPoint</Application>
  <PresentationFormat>Bildschirmpräsentation (4:3)</PresentationFormat>
  <Paragraphs>430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4" baseType="lpstr">
      <vt:lpstr>Arial</vt:lpstr>
      <vt:lpstr>Calibri</vt:lpstr>
      <vt:lpstr>Segoe UI</vt:lpstr>
      <vt:lpstr>Times New Roman</vt:lpstr>
      <vt:lpstr>Wingdings</vt:lpstr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SSR-WIEN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918056-D1-GRg 18 Haizingergasse 37 - Direktion</dc:creator>
  <cp:lastModifiedBy>918056-D1-GRg 18 Haizingergasse 37 - Direktion</cp:lastModifiedBy>
  <cp:revision>60</cp:revision>
  <cp:lastPrinted>2024-10-16T14:38:42Z</cp:lastPrinted>
  <dcterms:created xsi:type="dcterms:W3CDTF">2013-10-28T09:10:33Z</dcterms:created>
  <dcterms:modified xsi:type="dcterms:W3CDTF">2025-03-19T09:49:09Z</dcterms:modified>
</cp:coreProperties>
</file>